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B3D0-9B2E-479A-80E5-109039AB6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618B0-7D83-4B92-9079-5263A1191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F59BC-EACB-4C59-9284-00A0F262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D1BC-92FC-48DD-8824-F5C4B0F73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A1B08-D3E0-41F4-BE26-3922E0E5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F37BC-03E2-4939-83B8-74215852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B5E9-2572-4C2B-9AC8-0A2B3976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6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C75A6-094D-463D-B6EC-6C362E6B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7B71B-9AA3-4870-BCAA-83CE4F154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FFD5C-6CCF-4F44-8CB5-1427EDBA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D1BC-92FC-48DD-8824-F5C4B0F73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010C2-EB68-4AAB-A5C1-B71085E3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5F5E3-CA27-4B47-A585-DE78BF53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B5E9-2572-4C2B-9AC8-0A2B3976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5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0A2F8C-2C5B-410A-A10A-42DC8F1C4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6BD17-083F-4AFC-9CD9-4C0ACE9D6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74B8A-E9F2-4DCA-A44F-26EE67CB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D1BC-92FC-48DD-8824-F5C4B0F73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9FFDB-64EC-4660-B87A-A8E1C598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19507-1FFA-4EDD-AF02-495F9C03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B5E9-2572-4C2B-9AC8-0A2B3976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8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DA57-A798-456E-B42D-F71A5DA6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0DE85-816D-43FF-B2DD-F695430F7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AC8CC-BC59-4723-81FB-DD32838E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D1BC-92FC-48DD-8824-F5C4B0F73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7FEA3-FCFD-4680-8CBA-DF9F17827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60EB-C150-4E11-B211-7A8282F9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B5E9-2572-4C2B-9AC8-0A2B3976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1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098C-1C41-4A22-BC61-4B611C1C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6C9E9-AF81-429F-A458-19FBB4D22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2DDB0-9927-4A66-905F-19F4E13B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D1BC-92FC-48DD-8824-F5C4B0F73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CC5F-066E-4491-B601-34BC16A18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C9DB3-1EBD-4B3B-9359-20E9FF265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B5E9-2572-4C2B-9AC8-0A2B3976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3EB1-D4FF-4538-8A50-9343D9A3B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6396-7E5C-49C8-914B-83D0427C2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23F5C-AE5B-434A-BC13-0D203BAFD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B9411-1D78-4506-BE8E-9F078005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D1BC-92FC-48DD-8824-F5C4B0F73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86EAF-AA7A-4119-BCD5-466276026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795F3-57A5-43E3-B59D-285A0E80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B5E9-2572-4C2B-9AC8-0A2B3976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9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B6E9-685C-46E9-A406-DA2378C38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F933F-EE9E-4E5B-9FFA-02DD63A29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D7586-B53C-4CD8-8B78-8B354105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9D539-200B-4C0D-8854-536F031E9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DA954-D6EC-4E88-8769-6A7090F30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0E0B7-1323-4F19-A2B8-78D3BDFE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D1BC-92FC-48DD-8824-F5C4B0F73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491BBA-D569-416F-9FF4-C83BBC4F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82192-5762-471F-BAA0-DEC170154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B5E9-2572-4C2B-9AC8-0A2B3976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8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1ABA-2AFF-4AB4-9CEB-32AA50C0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FD762-0C2A-4344-84B4-8AC51757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D1BC-92FC-48DD-8824-F5C4B0F73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B109E-B172-486D-8915-363B80D4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28FF9-2EC2-40B6-A046-5C8782DC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B5E9-2572-4C2B-9AC8-0A2B3976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1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45FD32-70BA-48DC-A752-2C17366A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D1BC-92FC-48DD-8824-F5C4B0F73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583D5-B1CB-48E2-A3E5-D7C9C42E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3BF41-D9AC-4F15-8BD1-B1B4E34D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B5E9-2572-4C2B-9AC8-0A2B3976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6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45FF-90E6-4644-B9F4-B6A12695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AC83F-D104-426D-A3C3-36E651BAD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F6C8B-790F-4A0C-829C-A88CFFFE2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B27CB-696B-43F6-A5E5-FCF26A88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D1BC-92FC-48DD-8824-F5C4B0F73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4EB3C-0856-42E0-B7BE-21E3B442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1FA12-C694-48F4-95E7-19BB0F6D2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B5E9-2572-4C2B-9AC8-0A2B3976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6732-4837-4D93-B790-F34B8513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E2206-14D3-4D58-B9D0-4B6597187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E6B5E-F5F7-4046-8F78-A8CFE5CD8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4D9BC-4691-446A-94B2-D6F4D75B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D1BC-92FC-48DD-8824-F5C4B0F73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88286-F910-4B81-8FE0-5262AD41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FF0A8-7426-4FB9-A80E-A2A9BFCA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B5E9-2572-4C2B-9AC8-0A2B3976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4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FF8371-EC12-447B-9AAD-4CBF69AA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B2747-9F9E-4008-BC6E-FF2EA510A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612FB-52FF-4628-ABFC-DAF67FCD8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D1BC-92FC-48DD-8824-F5C4B0F73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76C3-ADFE-4538-960C-256C66C9E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13B83-4D8C-44B4-8EF9-9FD26D137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B5E9-2572-4C2B-9AC8-0A2B3976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1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13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9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11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71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39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1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95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290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ASHEL</dc:creator>
  <cp:lastModifiedBy>ASHEL</cp:lastModifiedBy>
  <cp:revision>3</cp:revision>
  <dcterms:created xsi:type="dcterms:W3CDTF">2021-09-24T02:40:40Z</dcterms:created>
  <dcterms:modified xsi:type="dcterms:W3CDTF">2021-09-26T23:26:47Z</dcterms:modified>
</cp:coreProperties>
</file>