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ECAD2-6E5B-4C46-A33C-B8A31AEE05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51416C-7CA7-44F6-8DF9-7B2ACA6743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4361E-2C86-4CD7-9BB7-C4630D3C2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5541-2E62-47D9-AD2E-88F7FB943232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0AF34-B84A-4A52-87CD-D7D672514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FE40E-4008-4A5B-8847-EBBFEB4A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A7F02-4AF4-47DF-9E0E-C26734214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79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8C551-E144-41FF-BFED-C74171D72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B69FB8-37F3-4E09-B5A4-46E4BE230C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9F1C0F-0ADA-43DD-8300-4D3B84C52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5541-2E62-47D9-AD2E-88F7FB943232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164AB-9996-47CD-A75B-E9A1E2E8D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E131E-5E3C-4489-827A-0FFC7EA2F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A7F02-4AF4-47DF-9E0E-C26734214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113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6AD03D-F7F7-4050-8C3B-705EF0358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FE99E1-CDAB-4476-9B49-863EEE7576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92DEB-1CEF-404B-97D7-B9EA134A5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5541-2E62-47D9-AD2E-88F7FB943232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DB7E1-9F37-43F6-81AC-7160123E5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18316-B0D6-41DF-9670-1B4A4F1A0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A7F02-4AF4-47DF-9E0E-C26734214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78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9E487-7967-4A2E-96C9-E1B92D5CD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5E633-9C93-4AE5-AC1F-2D5ABB185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48589A-7CAD-46FF-8187-B0283D9DA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5541-2E62-47D9-AD2E-88F7FB943232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8B276-7137-4AB2-B42A-4B8EAD806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348DF-F09A-4224-9C45-5EC7F2623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A7F02-4AF4-47DF-9E0E-C26734214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207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0AC75-1ECD-4A94-BF41-49DF5A5A6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B9DF3A-FF87-4939-AB05-771FFD3255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6A93B-96FF-45A7-9956-5E4BCB746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5541-2E62-47D9-AD2E-88F7FB943232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6D670-D5E3-4199-8733-72D55A335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07F4D4-D2C7-415B-B60C-AA049959A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A7F02-4AF4-47DF-9E0E-C26734214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34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70E8C-342C-4C35-BA74-7B005D49C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F51A1-57C8-47AD-960B-81D65A515F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C6CD45-239E-4B83-A53A-05E7C1481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ABB4C0-19D8-4294-B6F5-1A342A472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5541-2E62-47D9-AD2E-88F7FB943232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C73A60-6528-4116-8E8B-89BB8651D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31802E-58DA-4219-B135-0B76A3F8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A7F02-4AF4-47DF-9E0E-C26734214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78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1D3B5-2B40-41DD-A9FF-D1821DF6C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9FDA30-C09B-4F85-A0A0-D7030D941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223C4E-055D-4CFC-B2E6-1DAEB405B3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C3065E-21F3-4A18-BED0-4AB44FA251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1613D9-0937-4B03-8BC9-44ACD9755F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B13BAB-E3AB-430D-B823-04010D448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5541-2E62-47D9-AD2E-88F7FB943232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7FE1E0-FCBE-43E3-B150-2D70C89A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6C273A-8BF5-4E36-A95B-5FDE8FA29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A7F02-4AF4-47DF-9E0E-C26734214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28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3A425-C5EA-454B-8DDB-21A7B0C17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5E0CEB-D86E-44C7-A1D9-7161DCCA0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5541-2E62-47D9-AD2E-88F7FB943232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DF6DE4-1C55-4D67-84DB-997F821E3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8A450A-AA2E-41C9-9BFD-F5D8B4A12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A7F02-4AF4-47DF-9E0E-C26734214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862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28F180-E065-4C53-896B-6646706AB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5541-2E62-47D9-AD2E-88F7FB943232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AB238D-65F6-48D5-9164-B00B615C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E34231-2E56-430D-B383-9A4D232BB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A7F02-4AF4-47DF-9E0E-C26734214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42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BE2A3-AAB3-4E46-98DF-B96DF6701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2ADFD-B20F-4B04-B992-B220C2038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BE73D-3FEC-418B-9801-A04EF7AE9C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BED83-BAD3-4791-9384-5F4727354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5541-2E62-47D9-AD2E-88F7FB943232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D59504-70DD-4CC5-9A38-5726B9F8B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E22A1D-8EB1-4968-A421-F44FE8948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A7F02-4AF4-47DF-9E0E-C26734214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33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8C2E1-656C-413B-BBC9-E5B08DE97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FC24B7-BB0C-49C2-89EF-446A0B9694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EA804-9A6C-41D1-89EA-78674A2B0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F02A2C-306C-4095-9D7F-932DD8652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5541-2E62-47D9-AD2E-88F7FB943232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31B6-FF91-4A3D-9DFF-BBE5CA6E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524777-6C2D-4A89-898A-D6DF2A56B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A7F02-4AF4-47DF-9E0E-C26734214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33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8E8A2C-915E-4EC3-8618-EFD519897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7FDCE-6767-41C9-AB6A-3011E6A98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8CC10-FA3E-4556-8F01-AD9CE3508F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E5541-2E62-47D9-AD2E-88F7FB943232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C3219-9E11-4558-9C28-381EBC65BE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3EB5A-EC9C-4C16-B261-1028A5445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A7F02-4AF4-47DF-9E0E-C26734214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78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555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86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476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691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181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91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287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678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ASHEL</dc:creator>
  <cp:lastModifiedBy>ASHEL</cp:lastModifiedBy>
  <cp:revision>1</cp:revision>
  <dcterms:created xsi:type="dcterms:W3CDTF">2021-09-23T23:11:15Z</dcterms:created>
  <dcterms:modified xsi:type="dcterms:W3CDTF">2021-09-23T23:11:39Z</dcterms:modified>
</cp:coreProperties>
</file>